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9" r:id="rId3"/>
    <p:sldId id="414" r:id="rId4"/>
    <p:sldId id="421" r:id="rId5"/>
    <p:sldId id="422" r:id="rId6"/>
    <p:sldId id="420" r:id="rId7"/>
    <p:sldId id="439" r:id="rId8"/>
    <p:sldId id="424" r:id="rId9"/>
    <p:sldId id="427" r:id="rId10"/>
    <p:sldId id="428" r:id="rId11"/>
    <p:sldId id="430" r:id="rId12"/>
    <p:sldId id="429" r:id="rId13"/>
    <p:sldId id="433" r:id="rId14"/>
    <p:sldId id="435" r:id="rId15"/>
    <p:sldId id="432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700808"/>
            <a:ext cx="7272808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Доступный потенциал альтернативных источников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энергии</a:t>
            </a: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№2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90264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052736"/>
            <a:ext cx="8804227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Возобновляемые источники энергии имеют принципиальные отличия, поэтому их эффективное использование является возможным на основе научно разработанных принципов превращения энергии ВИЭ в виды, необходимые потребителям. В окружающей среде всегда существуют потоки возобновляемой энергии, поэтому в процессе развития возобновляемой энергетики необходимо ориентироваться на местные энергоресурсы, выбирая наиболее эффективные из них. Использование ВИЭ должно быть многовариантным и комплексным, что позволит ускорить экономическое развитие регионов. Например, хорошей базой для использования ВИЭ могут служить агропромышленные комплексы, где отходы животноводства и растениеводства являются сырьем для получения биогаза, а также жидкого и твердого топлива, производства удобрений.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90264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Энергетический потенциал возобновляемых источников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281112"/>
            <a:ext cx="84201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8256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1175548"/>
            <a:ext cx="873812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Для эффективного планирования энергетики на возобновляемых энергоресурсах необходимо: во-первых, систематическое исследование окружающей среды, аналогичное исследованиям геологического характера при поисках нефти или газа,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 вторых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изучение потребностей конкретного региона в энергии для промышленного, сельскохозяйственного производства и бытовых потребностей. В частности, чтобы выбрать наиболее экономичный источник энергии, необходимо знать структуру потребителей энергии.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Одной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 важнейших характеристик возобновляемых источников энергии является их энергетический потенциал – показатель, определяющий количество энергии, свойственное соответствующему виду ВИЭ.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71400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0872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002208"/>
            <a:ext cx="8398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Плотность солнечного потока в космосе на границе земной атмосферы составляет 1,36 кВт/м2, его максимальная интенсивность на поверхности Земли – 1 кВт/м2 (при длительности до 2 ч в летние дни), а его средняя интенсивность в большинстве стран – 0,20–0,25 кВт/м2. Низкая степень концентрации является недостатком при использовании солнечной энергии. Из общего количества солнечного излучения, попавшего на земную поверхность, 46% – рассеянная солнечная радиация, 54% – прямая солнечная радиация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222008"/>
            <a:ext cx="839835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быстро развивающейся солнечной энергетике можно выделить два основных направления: солнечная теплоэнергетика, использующая солнечную энергию для получения теплоты, и солнечная электроэнергетика, использующая солнечную энергию для выработки электроэнергии.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взаимодействии солнечного излучения с природными процессами образуются вторичные источники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энергии.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" y="-171400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Образование вторичных источников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73" y="908720"/>
            <a:ext cx="6610954" cy="575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222008"/>
            <a:ext cx="8398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современном мире солнечная энергия широко используется для теплоснабжения, включая горячее водоснабжение и отопление, а также для хладоснабжения, кондиционирования воздуха, сушки и в других технологических процессах.</a:t>
            </a:r>
          </a:p>
        </p:txBody>
      </p:sp>
    </p:spTree>
    <p:extLst>
      <p:ext uri="{BB962C8B-B14F-4D97-AF65-F5344CB8AC3E}">
        <p14:creationId xmlns:p14="http://schemas.microsoft.com/office/powerpoint/2010/main" val="7907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0" y="1124744"/>
            <a:ext cx="910850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 классифицируются следующим образом: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«активного» солнечного теплоснабжения, использующие «активные» установки на основе солнечных коллекторов с циркуляцией теплоносителя, в качестве которого могут применяться жидкость (вода, растворы солей) и газ (воздух);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«пассивного» солнечного отопления, в которых разные конструкционные элементы сооружения служат в качестве теплоприемников солнечной энергии;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комбинированные системы солнечного теплоснабжения, в которых использованы элементы «пассивного» и «активного» солнечного теплоснабжения.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95757" y="998140"/>
            <a:ext cx="862471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современных низко- и среднетемпературных системах теплоснабжения (до 100°С), применяющихся для превращения солнечной энергии в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низкопотенциальное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тепло для горячего водоснабжения, отопления и других тепловых процессов, основным элементом является плоский коллектор, представляющий собой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гелиоприемный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абсорбер, в котором циркулирует теплоноситель, конструкция плоского солнечного коллектора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теплоизолирована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 тыльной и застеклена с лицевой стороны. Его принципиальная схема приведена на рис. 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Особенностью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плоского коллектора является то, что он улавливает как прямую, так и рассеянную солнечную радиацию. Объемы таких систем рассчитываются в квадратных метрах солнечных коллекторов.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8256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222008"/>
            <a:ext cx="8398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системах высокотемпературного теплоснабжения (выше 100°С) применяют высокотемпературные солнечные коллекторы. На данное время наилучшим из них считается концентрирующий солнечный коллектор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представляющий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собой параболический желоб с черной трубкой в центре, на которой фокусируется солнечное излучение. Такие коллекторы очень эффективны в промышленности или для производства пара в электроэнергетике. Их недостатком является невозможность использования рассеянной солнечной радиации.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079816"/>
            <a:ext cx="839835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Одним из приоритетных направлений развития энергетики в ХХI в. является широкое использование возобновляемых источников энергии, имеющих огромные ресурсы, что позволит снизить отрицательное влияние энергетики на окружающую среду, повысить энергетическую и экологическую безопасность.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традиционным источникам энергии относятся: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невозобновляемые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включающие уголь, природный газ, нефть, уран; возобновляемые, включающие гидроэнергетику, древесину в виде дров.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222008"/>
            <a:ext cx="8398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обычных плоских коллекторах практически невозможно получить температуру теплоносителя выше 100°С. Увеличения рабочей температуры теплоносителя до 250–300°С можно достичь с помощью вакуумных стеклянных солнечных коллекторов. Как теплоноситель в коллекторах могут использоваться вода, раствор этиленгликоля и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пропиленгликоля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силиконовое масло, а также воздух.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01" y="1196752"/>
            <a:ext cx="3213313" cy="29287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097" y="4299875"/>
            <a:ext cx="3032319" cy="24301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681" y="4198255"/>
            <a:ext cx="2913233" cy="25317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121" y="1339205"/>
            <a:ext cx="2390775" cy="280987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Принципиальные схемы водяного и воздушного отопления помещений с помощью коллекторов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3196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8256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-36512" y="1052736"/>
            <a:ext cx="91450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Пассивные солнечные системы являются более простыми и дешевыми по сравнению с активными, так как не требуют дополнительных устройств поглощения, преобразования и распределения солнечной энергии. Пассивное использование энергии Солнца для отопления зданий осуществляется за счет планировочных, архитектурно-конструктивных решений, застекления, когда все здание может быть рассмотрено как коллектор солнечной теплоты.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пассивной системе должна быть оптимальная ориентация здания приблизительно вдоль оси восток-запад, на южной стороне должно быть не менее 50–70% всех окон, на северной – не больше 10%, жилые комнаты должны располагаться с южной стороны и т.п. Кроме того, предусматриваются специальные устройства – крыша-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теплонакопитель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конвекционные системы и др.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53752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218232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Активное использование солнечной энергии может быть осуществлено с помощью солнечного соляного пруда. Такие пруды являются хорошими аккумуляторами солнечной энергии. Благодаря тому, что плотность солевого раствора в нижних слоях по сравнению с верхними значительно выше, в таких прудах практически отсутствует конвективный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тепломассообмен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в результате чего в придонной зоне пруда создается слой воды с высокой температурой. Такое свойство соляных прудов может быть использовано для получения электрической энергии, как это показано на рис. </a:t>
            </a:r>
            <a:endParaRPr lang="ru-RU" sz="24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8256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Системы солнечного теплоснабжения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5273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218232"/>
            <a:ext cx="878497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активном использовании теплового действия солнечных лучей базируются солнечные энергетические печи, обогрев бассейнов, опреснение морской и засоленной воды, получение дистиллированной воды, солнечные бытовые печи, сушка сельскохозяйственных продуктов и др.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268760"/>
            <a:ext cx="821537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Современная энергетика в основном базируется на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 возобновляемых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источниках энергии, которые, имея ограниченные запасы, являются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исчерпаемыми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не могут гарантировать устойчивое развитие мировой энергетики на длительную перспективу, а их использование – один из главных факторов, приводящий к глобальному ухудшению состояния окружающей среды и ее кризисному состоянию.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05872" y="1362248"/>
            <a:ext cx="8398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нетрадиционным (альтернативным) относятся возобновляемые источники энергии (ВИЭ), которые используют потоки энергии Солнца, энергию ветра, теплоты Земли, биомассы, морей и океанов, рек, существующие постоянно или периодически в окружающей среде и в обозримой перспективе соответственно практически неисчерпаемые. Все ВИЭ разделяются на две группы, использующие прямую энергию солнечного излучения и ее вторичные проявления (косвенная солнечная энергия), а также энергию взаимодействия Солнца, Луны и Земли.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95757" y="1111384"/>
            <a:ext cx="869672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Результатом косвенной деятельности Солнца являются соответствующие эффекты в атмосфере, гидросфере и геосфере в виде энергии ветра, гидроэнергии, энергии течений, волн, приливной энергии, тепловой энергии окружающей среды 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др.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нетрадиционным возобновляемым источникам энергии относится малая гидроэнергетика с ГЭС мощностью до 30 МВт, а в ряде стран до 10 МВт.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18256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Эффекты, возникающие в результате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косвенной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деятельности солнца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1033927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654579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7544" y="1216491"/>
            <a:ext cx="817642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Основными преимуществами ВИЭ по сравнению с традиционными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 возобновляемыми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источниками являются: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практически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неисчерпаемые ресурсы;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снижение отрицательного влияния на окружающую среду, включая выбросы различных загрязняющих веществ, парниковых газов, радиоактивное и тепловое загрязнение и др.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1031532"/>
            <a:ext cx="862471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Основными факторами, ограничивающими использование нетрадиционных ВИЭ, являются: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плотность энергетического потока, которая составляет, например, для солнечной энергии на поверхности земли 1,36·10-3 МВт/м2, ветровой при скорости ветра 10 м/с – 6·10-4 МВт/м2, геотермальной – 3·10-8 МВт/м2, в то время как для энергии АЭС – 0,2 МВт/м2 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значительная неравномерность выработки энергии во времени и ее использования;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относительно высокие капиталоемкость энергетических установок и стоимость вырабатываемой электроэнергии.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" y="-71455"/>
            <a:ext cx="9227368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Общие сведения о возобновляемых нетрадиционных источниках энергии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50109" y="1079816"/>
            <a:ext cx="8398355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Необходимость широкого использования ВИЭ определяется быстрым ростом потребности в электрической энергии, которая по прогнозам должна увеличиться по сравнению с 2000 г. в 2 раза к 2030 г. и в 4 раза к 2050 г.; исчерпанием в обозримом будущем разведанных запасов органического топлива; кризисным состоянием окружающей среды в связи с загрязнением оксидами азота и серы, углекислым газом,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пылеподобными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частицами от сгорания топлива, радиоактивным и тепловым загрязнением и др.</a:t>
            </a:r>
          </a:p>
          <a:p>
            <a:pPr algn="just">
              <a:spcAft>
                <a:spcPts val="1800"/>
              </a:spcAft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14744</TotalTime>
  <Words>1445</Words>
  <Application>Microsoft Office PowerPoint</Application>
  <PresentationFormat>Экран (4:3)</PresentationFormat>
  <Paragraphs>84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Введение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Эффекты, возникающие в результате  косвенной деятельности солнца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Энергетический потенциал возобновляемых источников энергии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Общие сведения о возобновляемых нетрадиционных источниках энергии</vt:lpstr>
      <vt:lpstr>Образование вторичных источников энергии</vt:lpstr>
      <vt:lpstr>Общие сведения о возобновляемых нетрадиционных источниках энергии</vt:lpstr>
      <vt:lpstr>Системы солнечного теплоснабжения</vt:lpstr>
      <vt:lpstr>Системы солнечного теплоснабжения</vt:lpstr>
      <vt:lpstr>Системы солнечного теплоснабжения</vt:lpstr>
      <vt:lpstr>Системы солнечного теплоснабжения</vt:lpstr>
      <vt:lpstr>Принципиальные схемы водяного и воздушного отопления помещений с помощью коллекторов</vt:lpstr>
      <vt:lpstr>Системы солнечного теплоснабжения</vt:lpstr>
      <vt:lpstr>Системы солнечного теплоснабжения</vt:lpstr>
      <vt:lpstr>Системы солнечного теплоснабжения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1521</cp:revision>
  <dcterms:created xsi:type="dcterms:W3CDTF">2018-10-18T08:08:24Z</dcterms:created>
  <dcterms:modified xsi:type="dcterms:W3CDTF">2020-10-14T20:34:26Z</dcterms:modified>
</cp:coreProperties>
</file>